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62" r:id="rId3"/>
    <p:sldId id="261" r:id="rId4"/>
    <p:sldId id="258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823" autoAdjust="0"/>
  </p:normalViewPr>
  <p:slideViewPr>
    <p:cSldViewPr>
      <p:cViewPr varScale="1">
        <p:scale>
          <a:sx n="36" d="100"/>
          <a:sy n="36" d="100"/>
        </p:scale>
        <p:origin x="-100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7B751-7E88-4EE9-869D-762C7067A1E1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2B735-EDE0-4DD4-8F14-5429E7B49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39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2B735-EDE0-4DD4-8F14-5429E7B49F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8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75B35C3-7700-4B72-BE74-5018E765070D}" type="datetimeFigureOut">
              <a:rPr lang="en-US" smtClean="0"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C7C85C1-3BDC-4F6A-8D95-1F5109610A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Rinsing is part of good oral hygiene.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20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can rinse with </a:t>
            </a:r>
            <a:r>
              <a:rPr lang="en-US" dirty="0" smtClean="0">
                <a:solidFill>
                  <a:schemeClr val="accent2"/>
                </a:solidFill>
              </a:rPr>
              <a:t>water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mouthwash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7030A0"/>
                </a:solidFill>
              </a:rPr>
              <a:t>fluoride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3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Rinsing with </a:t>
            </a:r>
            <a:r>
              <a:rPr lang="en-US" dirty="0">
                <a:solidFill>
                  <a:schemeClr val="accent2"/>
                </a:solidFill>
              </a:rPr>
              <a:t>water</a:t>
            </a:r>
            <a:r>
              <a:rPr lang="en-US" dirty="0" smtClean="0"/>
              <a:t> after brushing will remove toothpaste.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8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524000"/>
            <a:ext cx="7772400" cy="2505075"/>
          </a:xfrm>
        </p:spPr>
        <p:txBody>
          <a:bodyPr/>
          <a:lstStyle/>
          <a:p>
            <a:r>
              <a:rPr lang="en-US" dirty="0" smtClean="0"/>
              <a:t>Rinsing with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mouthwash</a:t>
            </a:r>
            <a:r>
              <a:rPr lang="en-US" dirty="0" smtClean="0"/>
              <a:t> will make your breath smell fresh.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Rinsing with </a:t>
            </a:r>
            <a:r>
              <a:rPr lang="en-US" dirty="0">
                <a:solidFill>
                  <a:srgbClr val="7030A0"/>
                </a:solidFill>
              </a:rPr>
              <a:t>fluoride</a:t>
            </a:r>
            <a:r>
              <a:rPr lang="en-US" dirty="0" smtClean="0"/>
              <a:t> can make your teeth stronger.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4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Always follow the directions on the bottle to know how long to rinse.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2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9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17</TotalTime>
  <Words>64</Words>
  <Application>Microsoft Office PowerPoint</Application>
  <PresentationFormat>On-screen Show (4:3)</PresentationFormat>
  <Paragraphs>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Rinsing is part of good oral hygiene.</vt:lpstr>
      <vt:lpstr>You can rinse with water, mouthwash or fluoride.</vt:lpstr>
      <vt:lpstr>Rinsing with water after brushing will remove toothpaste.</vt:lpstr>
      <vt:lpstr>Rinsing with mouthwash will make your breath smell fresh.</vt:lpstr>
      <vt:lpstr>Rinsing with fluoride can make your teeth stronger.</vt:lpstr>
      <vt:lpstr>Always follow the directions on the bottle to know how long to rinse.</vt:lpstr>
      <vt:lpstr>The End.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Remember to Rinse</dc:title>
  <dc:creator>Diane</dc:creator>
  <cp:lastModifiedBy>Diane</cp:lastModifiedBy>
  <cp:revision>3</cp:revision>
  <dcterms:created xsi:type="dcterms:W3CDTF">2014-11-14T22:44:32Z</dcterms:created>
  <dcterms:modified xsi:type="dcterms:W3CDTF">2014-11-23T16:17:32Z</dcterms:modified>
</cp:coreProperties>
</file>